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8760" y="442056"/>
            <a:ext cx="5436161" cy="35643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06608" y="8005268"/>
            <a:ext cx="5832627" cy="7237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67079" y="1851895"/>
            <a:ext cx="233992" cy="233992"/>
            <a:chOff x="5867079" y="1851895"/>
            <a:chExt cx="233992" cy="23399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67079" y="1851895"/>
              <a:ext cx="233992" cy="23399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17462" y="8706877"/>
            <a:ext cx="4321773" cy="72379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0479" y="651358"/>
            <a:ext cx="6854228" cy="21627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39685" y="1868225"/>
            <a:ext cx="253919" cy="253919"/>
            <a:chOff x="7239685" y="1868225"/>
            <a:chExt cx="253919" cy="2539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39685" y="1868225"/>
              <a:ext cx="253919" cy="2539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77987" y="6189295"/>
            <a:ext cx="1362914" cy="152185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04032" y="6390461"/>
            <a:ext cx="4748726" cy="97142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57119" y="6189295"/>
            <a:ext cx="1362914" cy="15218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83088" y="6390462"/>
            <a:ext cx="2698000" cy="97142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7669" y="176873"/>
            <a:ext cx="8053104" cy="14113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41269" y="1156561"/>
            <a:ext cx="196003" cy="196003"/>
            <a:chOff x="4141269" y="1156561"/>
            <a:chExt cx="196003" cy="19600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41269" y="1156561"/>
              <a:ext cx="196003" cy="19600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4471" y="2372158"/>
            <a:ext cx="14429449" cy="23214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5321" y="4641769"/>
            <a:ext cx="15709484" cy="230851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4691" y="7316500"/>
            <a:ext cx="16283641" cy="19174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7669" y="371686"/>
            <a:ext cx="5847619" cy="14113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41269" y="1156561"/>
            <a:ext cx="196003" cy="196003"/>
            <a:chOff x="4141269" y="1156561"/>
            <a:chExt cx="196003" cy="19600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41269" y="1156561"/>
              <a:ext cx="196003" cy="19600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92725" y="2701622"/>
            <a:ext cx="3406198" cy="23214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4831" y="4900850"/>
            <a:ext cx="13467710" cy="157938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92945" y="7313164"/>
            <a:ext cx="11373437" cy="157938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5888" y="585767"/>
            <a:ext cx="6323952" cy="22209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90889" y="1851895"/>
            <a:ext cx="233992" cy="233992"/>
            <a:chOff x="8190889" y="1851895"/>
            <a:chExt cx="233992" cy="23399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0889" y="1851895"/>
              <a:ext cx="233992" cy="23399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6943" y="2286469"/>
            <a:ext cx="7414286" cy="9358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Slide 1</vt:lpstr>
      <vt:lpstr>Slide 2</vt:lpstr>
      <vt:lpstr>Slide 3</vt:lpstr>
      <vt:lpstr>Slide 4</vt:lpstr>
      <vt:lpstr>Slide 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2021-09-29T02:24:26Z</dcterms:created>
  <dcterms:modified xsi:type="dcterms:W3CDTF">2021-09-29T02:24:26Z</dcterms:modified>
</cp:coreProperties>
</file>